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8" r:id="rId3"/>
    <p:sldId id="271" r:id="rId4"/>
    <p:sldId id="272" r:id="rId5"/>
    <p:sldId id="273" r:id="rId6"/>
    <p:sldId id="260" r:id="rId7"/>
    <p:sldId id="27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6" name="Picture 2" descr="http://t3.gstatic.com/images?q=tbn:ANd9GcSalwuBkz_ii0QLIuKuFJAkr2XsjDytPI3k5oxH1tfRW7p0IdnwP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-12495"/>
            <a:ext cx="4572000" cy="6870495"/>
          </a:xfrm>
          <a:prstGeom prst="rect">
            <a:avLst/>
          </a:prstGeom>
          <a:noFill/>
        </p:spPr>
      </p:pic>
      <p:pic>
        <p:nvPicPr>
          <p:cNvPr id="1026" name="Picture 2" descr="http://t3.gstatic.com/images?q=tbn:ANd9GcSalwuBkz_ii0QLIuKuFJAkr2XsjDytPI3k5oxH1tfRW7p0IdnwPw"/>
          <p:cNvPicPr>
            <a:picLocks noChangeAspect="1" noChangeArrowheads="1"/>
          </p:cNvPicPr>
          <p:nvPr/>
        </p:nvPicPr>
        <p:blipFill>
          <a:blip r:embed="rId2" cstate="print"/>
          <a:srcRect t="62471"/>
          <a:stretch>
            <a:fillRect/>
          </a:stretch>
        </p:blipFill>
        <p:spPr bwMode="auto">
          <a:xfrm>
            <a:off x="0" y="762000"/>
            <a:ext cx="9144000" cy="5156826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0" y="0"/>
            <a:ext cx="1905000" cy="206210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3200" b="1" dirty="0" smtClean="0"/>
              <a:t>5w’s: what is actually going on?</a:t>
            </a:r>
            <a:endParaRPr lang="en-GB" sz="32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781800" y="4343400"/>
            <a:ext cx="2362200" cy="224676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2800" b="1" dirty="0" smtClean="0"/>
              <a:t>ANSWER!!!!!!</a:t>
            </a:r>
          </a:p>
          <a:p>
            <a:r>
              <a:rPr lang="en-GB" sz="2800" b="1" dirty="0" smtClean="0"/>
              <a:t>A SWEATSHOP PRODUCING CLOTHES IN VIETNAM.</a:t>
            </a:r>
            <a:endParaRPr lang="en-GB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77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770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6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8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4" descr="http://www.pubtheo.com/images/chinese-worker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762000"/>
            <a:ext cx="7264400" cy="54483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28600" y="152400"/>
            <a:ext cx="2819400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do you think to working here?</a:t>
            </a:r>
            <a:endParaRPr lang="en-GB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38600" y="6324600"/>
            <a:ext cx="3733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 sweatshop producing toys in China.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en-GB" sz="4800" b="1" u="sng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The paper bag game</a:t>
            </a:r>
            <a:endParaRPr lang="en-GB" sz="4800" b="1" u="sng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You will replicate a sweatshop by completing the following game.</a:t>
            </a:r>
          </a:p>
          <a:p>
            <a:r>
              <a:rPr lang="en-GB" dirty="0" smtClean="0"/>
              <a:t>The first rule is to follow every word of your teacher. Any breaking of rules will result in severe consequences.</a:t>
            </a:r>
          </a:p>
          <a:p>
            <a:r>
              <a:rPr lang="en-GB" dirty="0" smtClean="0"/>
              <a:t>You  will be placed into groups by </a:t>
            </a:r>
            <a:r>
              <a:rPr lang="en-GB" smtClean="0"/>
              <a:t>your teacher.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24578" name="Picture 2" descr="http://www.globaldimension.org.uk/resimage/d30588bcc8d04922ae98492ad9954a38_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75533" y="0"/>
            <a:ext cx="9219533" cy="6324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10 minutes per week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Plenary: thinking time!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Create a newspaper headline that answers this question= ‘What happens when India and China are fully developed?’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193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457201" y="1256314"/>
            <a:ext cx="7848599" cy="5213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n-US" b="1" dirty="0" smtClean="0"/>
              <a:t>ALL</a:t>
            </a:r>
            <a:r>
              <a:rPr lang="en-US" dirty="0" smtClean="0"/>
              <a:t>: Students will know that not everyone gets treated fairly in the work place. (Level 3b-4a)</a:t>
            </a:r>
            <a:endParaRPr lang="en-GB" dirty="0" smtClean="0"/>
          </a:p>
          <a:p>
            <a:pPr>
              <a:buNone/>
            </a:pPr>
            <a:r>
              <a:rPr lang="en-US" b="1" dirty="0" smtClean="0"/>
              <a:t>MOST</a:t>
            </a:r>
            <a:r>
              <a:rPr lang="en-US" dirty="0" smtClean="0"/>
              <a:t>: students will understand why some people are treated unfairly and will understand who is determines their treatment.  (Level 4b-5a)</a:t>
            </a:r>
            <a:endParaRPr lang="en-GB" dirty="0" smtClean="0"/>
          </a:p>
          <a:p>
            <a:pPr>
              <a:buNone/>
            </a:pPr>
            <a:r>
              <a:rPr lang="en-US" b="1" dirty="0" smtClean="0"/>
              <a:t>SOME</a:t>
            </a:r>
            <a:r>
              <a:rPr lang="en-US" dirty="0" smtClean="0"/>
              <a:t>: students will be able to explain why the world is dependent on countries where these conditions are allowed. (Level 5a-7a)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</TotalTime>
  <Words>157</Words>
  <Application>Microsoft Office PowerPoint</Application>
  <PresentationFormat>On-screen Show (4:3)</PresentationFormat>
  <Paragraphs>15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The paper bag game</vt:lpstr>
      <vt:lpstr>Slide 4</vt:lpstr>
      <vt:lpstr>10 minutes per week</vt:lpstr>
      <vt:lpstr>Plenary: thinking time!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CDixon</dc:creator>
  <cp:lastModifiedBy>CDixon</cp:lastModifiedBy>
  <cp:revision>27</cp:revision>
  <dcterms:created xsi:type="dcterms:W3CDTF">2006-08-16T00:00:00Z</dcterms:created>
  <dcterms:modified xsi:type="dcterms:W3CDTF">2011-08-26T12:08:25Z</dcterms:modified>
</cp:coreProperties>
</file>