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99-E3BD-4A65-B9CC-F52F1786079B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80E5-3EA2-42D2-9873-38DC8969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0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99-E3BD-4A65-B9CC-F52F1786079B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80E5-3EA2-42D2-9873-38DC8969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1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99-E3BD-4A65-B9CC-F52F1786079B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80E5-3EA2-42D2-9873-38DC8969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55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99-E3BD-4A65-B9CC-F52F1786079B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80E5-3EA2-42D2-9873-38DC8969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40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99-E3BD-4A65-B9CC-F52F1786079B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80E5-3EA2-42D2-9873-38DC8969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82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99-E3BD-4A65-B9CC-F52F1786079B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80E5-3EA2-42D2-9873-38DC8969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1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99-E3BD-4A65-B9CC-F52F1786079B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80E5-3EA2-42D2-9873-38DC8969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01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99-E3BD-4A65-B9CC-F52F1786079B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80E5-3EA2-42D2-9873-38DC8969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6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99-E3BD-4A65-B9CC-F52F1786079B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80E5-3EA2-42D2-9873-38DC8969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63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99-E3BD-4A65-B9CC-F52F1786079B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80E5-3EA2-42D2-9873-38DC8969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16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499-E3BD-4A65-B9CC-F52F1786079B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E80E5-3EA2-42D2-9873-38DC8969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31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EF499-E3BD-4A65-B9CC-F52F1786079B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E80E5-3EA2-42D2-9873-38DC8969B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44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imgres?imgurl=http://www.foodndrink.co.uk/wp-content/uploads/2011/06/fiartrade.jpg&amp;imgrefurl=http://www.foodndrink.co.uk/fairtrade/the-fairtrade-logo-a-ticket-to-a-fair-deal/&amp;usg=__gm4MG8TYXU-3ZsObSXMrL5FO_hY=&amp;h=347&amp;w=296&amp;sz=76&amp;hl=en&amp;start=1&amp;zoom=1&amp;um=1&amp;itbs=1&amp;tbnid=IzJ6II9clLVD-M:&amp;tbnh=120&amp;tbnw=102&amp;prev=/search?q=fair+trade+logo&amp;um=1&amp;hl=en&amp;safe=active&amp;rlz=1T4ADSA_enGB438&amp;biw=1280&amp;bih=750&amp;sout=1&amp;tbm=isch&amp;ei=fXgdTsWnCtS08QP4g_GfC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lasstools.net/education-games-php/tim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Comic Sans MS" pitchFamily="66" charset="0"/>
              </a:rPr>
              <a:t>It’s a trade off!!!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7056784" cy="244827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u="sng" dirty="0" smtClean="0">
                <a:solidFill>
                  <a:schemeClr val="tx1"/>
                </a:solidFill>
                <a:latin typeface="Comic Sans MS" pitchFamily="66" charset="0"/>
              </a:rPr>
              <a:t>L.O: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To understand what </a:t>
            </a:r>
            <a:r>
              <a:rPr lang="en-GB" dirty="0" err="1" smtClean="0">
                <a:solidFill>
                  <a:schemeClr val="tx1"/>
                </a:solidFill>
                <a:latin typeface="Comic Sans MS" pitchFamily="66" charset="0"/>
              </a:rPr>
              <a:t>Fairtrade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is and how </a:t>
            </a:r>
            <a:r>
              <a:rPr lang="en-GB" dirty="0" err="1">
                <a:solidFill>
                  <a:schemeClr val="tx1"/>
                </a:solidFill>
                <a:latin typeface="Comic Sans MS" pitchFamily="66" charset="0"/>
              </a:rPr>
              <a:t>F</a:t>
            </a:r>
            <a:r>
              <a:rPr lang="en-GB" dirty="0" err="1" smtClean="0">
                <a:solidFill>
                  <a:schemeClr val="tx1"/>
                </a:solidFill>
                <a:latin typeface="Comic Sans MS" pitchFamily="66" charset="0"/>
              </a:rPr>
              <a:t>airtrade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can affect peoples lives. </a:t>
            </a:r>
            <a:endParaRPr lang="en-GB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To understand what we can do to encourage people to buy </a:t>
            </a:r>
            <a:r>
              <a:rPr lang="en-GB" dirty="0" err="1">
                <a:solidFill>
                  <a:schemeClr val="tx1"/>
                </a:solidFill>
                <a:latin typeface="Comic Sans MS" pitchFamily="66" charset="0"/>
              </a:rPr>
              <a:t>F</a:t>
            </a:r>
            <a:r>
              <a:rPr lang="en-GB" dirty="0" err="1" smtClean="0">
                <a:solidFill>
                  <a:schemeClr val="tx1"/>
                </a:solidFill>
                <a:latin typeface="Comic Sans MS" pitchFamily="66" charset="0"/>
              </a:rPr>
              <a:t>airtrade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Learning outcomes…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>
                <a:latin typeface="Comic Sans MS" pitchFamily="66" charset="0"/>
              </a:rPr>
              <a:t>All: </a:t>
            </a:r>
            <a:r>
              <a:rPr lang="en-GB" dirty="0" smtClean="0">
                <a:latin typeface="Comic Sans MS" pitchFamily="66" charset="0"/>
              </a:rPr>
              <a:t>Students will know what fair trade is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3</a:t>
            </a:r>
          </a:p>
          <a:p>
            <a:r>
              <a:rPr lang="en-GB" b="1" dirty="0" smtClean="0">
                <a:latin typeface="Comic Sans MS" pitchFamily="66" charset="0"/>
              </a:rPr>
              <a:t>Most: </a:t>
            </a:r>
            <a:r>
              <a:rPr lang="en-GB" dirty="0" smtClean="0">
                <a:latin typeface="Comic Sans MS" pitchFamily="66" charset="0"/>
              </a:rPr>
              <a:t>Students will understand how fair trade can affect people’s lives.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4-5</a:t>
            </a:r>
          </a:p>
          <a:p>
            <a:r>
              <a:rPr lang="en-GB" b="1" dirty="0" smtClean="0">
                <a:latin typeface="Comic Sans MS" pitchFamily="66" charset="0"/>
              </a:rPr>
              <a:t>Some: </a:t>
            </a:r>
            <a:r>
              <a:rPr lang="en-GB" dirty="0" smtClean="0">
                <a:latin typeface="Comic Sans MS" pitchFamily="66" charset="0"/>
              </a:rPr>
              <a:t>Students will be able to explain why fair trade is needed.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5-7</a:t>
            </a:r>
          </a:p>
        </p:txBody>
      </p:sp>
      <p:pic>
        <p:nvPicPr>
          <p:cNvPr id="4098" name="Picture 2" descr="C:\Users\lginns\AppData\Local\Microsoft\Windows\Temporary Internet Files\Content.IE5\1E3PU3BY\MC9000481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365199" cy="136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lginns\AppData\Local\Microsoft\Windows\Temporary Internet Files\Content.IE5\1E3PU3BY\MC9000481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365199" cy="136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9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tyleityourway.com/yourstylematters/images/categories/ey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608" y="0"/>
            <a:ext cx="2100610" cy="157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tyleityourway.com/yourstylematters/images/categories/ey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0610" cy="157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6229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  <a:latin typeface="Comic Sans MS" pitchFamily="66" charset="0"/>
              </a:rPr>
              <a:t>Spot the differences…</a:t>
            </a:r>
            <a:endParaRPr lang="en-GB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http://www.poundland.co.uk/images/997/original/cadburys-dairy-milk-140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47" b="29023"/>
          <a:stretch/>
        </p:blipFill>
        <p:spPr bwMode="auto">
          <a:xfrm>
            <a:off x="2483768" y="1580467"/>
            <a:ext cx="4762500" cy="203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.mirror.co.uk/upl/m4/jan2009/9/8/CA778C3D-A93F-FF69-53359EB8196CE6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088" y="4077072"/>
            <a:ext cx="4728180" cy="216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0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Fair Trade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Fair trade is a type of international trade that enables farmers a chance out of poverty by guaranteeing fair prices and sustainability. It allows producers to invest in their farms and communities abroad and lets farmers compete in the global marketplace. If a product has Fair Trade Certification, consumers can recognize and support the just trading policies of the producer by purchasing their product. This ensures that farmers will receive profits.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49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Say what!!!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5100" dirty="0" smtClean="0">
                <a:latin typeface="Comic Sans MS" pitchFamily="66" charset="0"/>
              </a:rPr>
              <a:t>In pairs ready your information and answer the question below:</a:t>
            </a:r>
            <a:endParaRPr lang="en-GB" sz="5100" dirty="0" smtClean="0">
              <a:latin typeface="Comic Sans MS" pitchFamily="66" charset="0"/>
            </a:endParaRPr>
          </a:p>
          <a:p>
            <a:endParaRPr lang="en-GB" dirty="0"/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“ Is fair trade a good thing?”</a:t>
            </a:r>
          </a:p>
          <a:p>
            <a:pPr marL="0" indent="0">
              <a:buNone/>
            </a:pPr>
            <a:endParaRPr lang="en-GB" sz="44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itchFamily="66" charset="0"/>
              </a:rPr>
              <a:t>I think that fair trade is good/bad because…</a:t>
            </a:r>
          </a:p>
          <a:p>
            <a:pPr marL="0" indent="0">
              <a:buNone/>
            </a:pPr>
            <a:r>
              <a:rPr lang="en-GB" sz="4400" dirty="0" smtClean="0">
                <a:latin typeface="Comic Sans MS" pitchFamily="66" charset="0"/>
              </a:rPr>
              <a:t>An example of this is…</a:t>
            </a:r>
          </a:p>
          <a:p>
            <a:pPr marL="0" indent="0">
              <a:buNone/>
            </a:pPr>
            <a:endParaRPr lang="en-GB" sz="4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Comic Sans MS" pitchFamily="66" charset="0"/>
              </a:rPr>
              <a:t>You have 10 minutes!!!</a:t>
            </a:r>
            <a:endParaRPr lang="en-GB" sz="4400" dirty="0">
              <a:latin typeface="Comic Sans MS" pitchFamily="66" charset="0"/>
            </a:endParaRPr>
          </a:p>
        </p:txBody>
      </p:sp>
      <p:pic>
        <p:nvPicPr>
          <p:cNvPr id="5122" name="Picture 2" descr="http://t2.gstatic.com/images?q=tbn:ANd9GcTHodRmjXfEOJUkTakpiA20v-8fkmnXKV5Jdf0wzF2SLcnZNphXszQ5xX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188640"/>
            <a:ext cx="9715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2.gstatic.com/images?q=tbn:ANd9GcTHodRmjXfEOJUkTakpiA20v-8fkmnXKV5Jdf0wzF2SLcnZNphXszQ5xX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88" y="5715000"/>
            <a:ext cx="9715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2.gstatic.com/images?q=tbn:ANd9GcTHodRmjXfEOJUkTakpiA20v-8fkmnXKV5Jdf0wzF2SLcnZNphXszQ5xX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310" y="4829333"/>
            <a:ext cx="1505633" cy="177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2.gstatic.com/images?q=tbn:ANd9GcTHodRmjXfEOJUkTakpiA20v-8fkmnXKV5Jdf0wzF2SLcnZNphXszQ5xX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65911"/>
            <a:ext cx="9715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5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The apprentice… Apple need you!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4835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itchFamily="66" charset="0"/>
              </a:rPr>
              <a:t>You have been employed by apple to create an app for the i-phone to encourage people to shop more responsibly. </a:t>
            </a:r>
          </a:p>
          <a:p>
            <a:r>
              <a:rPr lang="en-GB" dirty="0" smtClean="0">
                <a:latin typeface="Comic Sans MS" pitchFamily="66" charset="0"/>
              </a:rPr>
              <a:t>You must design what your app will look like and all of its features ( annotate these on around your app) </a:t>
            </a:r>
          </a:p>
          <a:p>
            <a:r>
              <a:rPr lang="en-GB" dirty="0" smtClean="0">
                <a:latin typeface="Comic Sans MS" pitchFamily="66" charset="0"/>
              </a:rPr>
              <a:t>You will then pitch your idea to the rest of the class. 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2052" name="Picture 4" descr="http://media.techworld.com/cmsdata/news/3213096/Apple_iphone_3g_2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1412776"/>
            <a:ext cx="2838450" cy="511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8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4" t="30249" r="38290" b="9135"/>
          <a:stretch/>
        </p:blipFill>
        <p:spPr bwMode="auto">
          <a:xfrm>
            <a:off x="2843808" y="908720"/>
            <a:ext cx="2943950" cy="443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724128" y="1700808"/>
            <a:ext cx="151216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 rot="10800000">
            <a:off x="1547664" y="3438661"/>
            <a:ext cx="151216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10800000">
            <a:off x="1547663" y="1988840"/>
            <a:ext cx="151216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5244586">
            <a:off x="4076900" y="5399757"/>
            <a:ext cx="1036217" cy="576064"/>
          </a:xfrm>
          <a:prstGeom prst="rightArrow">
            <a:avLst>
              <a:gd name="adj1" fmla="val 50000"/>
              <a:gd name="adj2" fmla="val 41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5577644" y="3429000"/>
            <a:ext cx="151216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The Pitch…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22287"/>
            <a:ext cx="8003232" cy="3845024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Select the apprentice music from the site below</a:t>
            </a:r>
            <a:endParaRPr lang="en-GB" dirty="0">
              <a:latin typeface="Comic Sans MS" pitchFamily="66" charset="0"/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http://classtools.net/education-games-php/timer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http://img.dailymail.co.uk/i/pix/2007/06_02/AlanRK1406_468x3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09254"/>
            <a:ext cx="4025652" cy="305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8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Learning outcomes…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>
                <a:latin typeface="Comic Sans MS" pitchFamily="66" charset="0"/>
              </a:rPr>
              <a:t>All: </a:t>
            </a:r>
            <a:r>
              <a:rPr lang="en-GB" dirty="0" smtClean="0">
                <a:latin typeface="Comic Sans MS" pitchFamily="66" charset="0"/>
              </a:rPr>
              <a:t>Students will know what fair trade is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3</a:t>
            </a:r>
          </a:p>
          <a:p>
            <a:r>
              <a:rPr lang="en-GB" b="1" dirty="0" smtClean="0">
                <a:latin typeface="Comic Sans MS" pitchFamily="66" charset="0"/>
              </a:rPr>
              <a:t>Most: </a:t>
            </a:r>
            <a:r>
              <a:rPr lang="en-GB" dirty="0" smtClean="0">
                <a:latin typeface="Comic Sans MS" pitchFamily="66" charset="0"/>
              </a:rPr>
              <a:t>Students will understand how fair trade can affect people’s lives.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4-5</a:t>
            </a:r>
          </a:p>
          <a:p>
            <a:r>
              <a:rPr lang="en-GB" b="1" dirty="0" smtClean="0">
                <a:latin typeface="Comic Sans MS" pitchFamily="66" charset="0"/>
              </a:rPr>
              <a:t>Some: </a:t>
            </a:r>
            <a:r>
              <a:rPr lang="en-GB" dirty="0" smtClean="0">
                <a:latin typeface="Comic Sans MS" pitchFamily="66" charset="0"/>
              </a:rPr>
              <a:t>Students will be able to explain why fair trade is needed.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5-7</a:t>
            </a:r>
          </a:p>
        </p:txBody>
      </p:sp>
      <p:pic>
        <p:nvPicPr>
          <p:cNvPr id="4098" name="Picture 2" descr="C:\Users\lginns\AppData\Local\Microsoft\Windows\Temporary Internet Files\Content.IE5\1E3PU3BY\MC9000481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365199" cy="136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lginns\AppData\Local\Microsoft\Windows\Temporary Internet Files\Content.IE5\1E3PU3BY\MC9000481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365199" cy="136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6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353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It’s a trade off!!!</vt:lpstr>
      <vt:lpstr>Learning outcomes…</vt:lpstr>
      <vt:lpstr>Spot the differences…</vt:lpstr>
      <vt:lpstr>Fair Trade</vt:lpstr>
      <vt:lpstr>Say what!!!</vt:lpstr>
      <vt:lpstr>The apprentice… Apple need you!</vt:lpstr>
      <vt:lpstr>PowerPoint Presentation</vt:lpstr>
      <vt:lpstr>The Pitch…</vt:lpstr>
      <vt:lpstr>Learning outcomes…</vt:lpstr>
    </vt:vector>
  </TitlesOfParts>
  <Company>Moat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trade off!!!</dc:title>
  <dc:creator>lginns</dc:creator>
  <cp:lastModifiedBy>Administrator</cp:lastModifiedBy>
  <cp:revision>6</cp:revision>
  <dcterms:created xsi:type="dcterms:W3CDTF">2011-07-13T10:25:32Z</dcterms:created>
  <dcterms:modified xsi:type="dcterms:W3CDTF">2011-09-04T15:46:44Z</dcterms:modified>
</cp:coreProperties>
</file>