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1" r:id="rId5"/>
    <p:sldId id="262" r:id="rId6"/>
    <p:sldId id="264" r:id="rId7"/>
    <p:sldId id="263" r:id="rId8"/>
    <p:sldId id="265" r:id="rId9"/>
    <p:sldId id="266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D7sZdAaS2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Watch and listen: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www.youtube.com/watch?v=SD7sZdAaS2M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Try and answer the following questions:</a:t>
            </a: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What are the people like in the advert?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What sort of life do they have?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What sort of feeling does the advert conjure up?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What is the advert saying?</a:t>
            </a:r>
            <a:endParaRPr lang="en-GB" sz="2800" dirty="0" smtClean="0">
              <a:solidFill>
                <a:schemeClr val="tx1"/>
              </a:solidFill>
            </a:endParaRPr>
          </a:p>
          <a:p>
            <a:pPr algn="l"/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Plenary: thinking time!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If China suddenly disappeared what would change in the global world? </a:t>
            </a:r>
          </a:p>
          <a:p>
            <a:pPr>
              <a:buNone/>
            </a:pPr>
            <a:endParaRPr lang="en-GB" dirty="0" smtClean="0"/>
          </a:p>
          <a:p>
            <a:r>
              <a:rPr lang="en-US" dirty="0" smtClean="0"/>
              <a:t>Answer this question using as few words as possible.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txBody>
          <a:bodyPr/>
          <a:lstStyle/>
          <a:p>
            <a:r>
              <a:rPr lang="en-GB" u="sng" dirty="0" smtClean="0"/>
              <a:t>Me and my mobile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13360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L.O.  To know what has changed in the way we shop.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1" y="1213226"/>
            <a:ext cx="7848599" cy="529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3600" b="1" dirty="0" smtClean="0"/>
              <a:t>ALL</a:t>
            </a:r>
            <a:r>
              <a:rPr lang="en-US" sz="3600" dirty="0" smtClean="0"/>
              <a:t>: Students will know that a mobile uses parts from different countries.  (Level 3b-4a)</a:t>
            </a:r>
            <a:endParaRPr lang="en-GB" sz="3600" dirty="0" smtClean="0"/>
          </a:p>
          <a:p>
            <a:pPr>
              <a:buNone/>
            </a:pPr>
            <a:r>
              <a:rPr lang="en-US" sz="3600" b="1" dirty="0" smtClean="0"/>
              <a:t>MOST</a:t>
            </a:r>
            <a:r>
              <a:rPr lang="en-US" sz="3600" dirty="0" smtClean="0"/>
              <a:t>: Students will understand that these countries are interdependent. (Level 4b-5a) </a:t>
            </a:r>
            <a:endParaRPr lang="en-GB" sz="3600" dirty="0" smtClean="0"/>
          </a:p>
          <a:p>
            <a:pPr>
              <a:buNone/>
            </a:pPr>
            <a:r>
              <a:rPr lang="en-US" sz="3600" b="1" dirty="0" smtClean="0"/>
              <a:t>SOME</a:t>
            </a:r>
            <a:r>
              <a:rPr lang="en-US" sz="3600" dirty="0" smtClean="0"/>
              <a:t>: Students will understand the problems caused by the mobile industry. (Level 5a-7a)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makes the </a:t>
            </a:r>
            <a:r>
              <a:rPr lang="en-GB" dirty="0" err="1" smtClean="0"/>
              <a:t>iPhone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If you answered 'Apple', you're wrong. The </a:t>
            </a:r>
            <a:r>
              <a:rPr lang="en-GB" dirty="0" err="1" smtClean="0"/>
              <a:t>iPhone</a:t>
            </a:r>
            <a:r>
              <a:rPr lang="en-GB" dirty="0" smtClean="0"/>
              <a:t> is a global effort. Tens of thousands of people at more than 30 companies on 3 continents work together to make Apple's first phone possible.</a:t>
            </a:r>
          </a:p>
          <a:p>
            <a:endParaRPr lang="en-GB" dirty="0"/>
          </a:p>
        </p:txBody>
      </p:sp>
      <p:pic>
        <p:nvPicPr>
          <p:cNvPr id="4" name="Picture 2" descr="http://blogs-images.forbes.com/ericsavitz/files/2011/05/apple-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95399" cy="1566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www.blogcdn.com/www.engadget.com/media/2010/06/iphone-4-top-new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1000"/>
            <a:ext cx="6518313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533400"/>
          <a:ext cx="7620000" cy="5748528"/>
        </p:xfrm>
        <a:graphic>
          <a:graphicData uri="http://schemas.openxmlformats.org/drawingml/2006/table">
            <a:tbl>
              <a:tblPr/>
              <a:tblGrid>
                <a:gridCol w="3990683"/>
                <a:gridCol w="3629317"/>
              </a:tblGrid>
              <a:tr h="337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latin typeface="Calibri"/>
                          <a:ea typeface="Calibri"/>
                          <a:cs typeface="Times New Roman"/>
                        </a:rPr>
                        <a:t>Item</a:t>
                      </a:r>
                      <a:endParaRPr lang="en-GB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latin typeface="Calibri"/>
                          <a:ea typeface="Calibri"/>
                          <a:cs typeface="Times New Roman"/>
                        </a:rPr>
                        <a:t>Country who makes it:</a:t>
                      </a:r>
                      <a:endParaRPr lang="en-GB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Screen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8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Battery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8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Touch screen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Internal circuit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8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Chips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8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Steel case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Camera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8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Applications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Charger socket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8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iPhone 4 design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8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400" dirty="0" err="1">
                          <a:latin typeface="Calibri"/>
                          <a:ea typeface="Calibri"/>
                          <a:cs typeface="Times New Roman"/>
                        </a:rPr>
                        <a:t>iPhone</a:t>
                      </a:r>
                      <a:r>
                        <a:rPr lang="en-GB" sz="2400" dirty="0">
                          <a:latin typeface="Calibri"/>
                          <a:ea typeface="Calibri"/>
                          <a:cs typeface="Times New Roman"/>
                        </a:rPr>
                        <a:t> production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iPhone</a:t>
            </a:r>
            <a:r>
              <a:rPr lang="en-GB" dirty="0" smtClean="0"/>
              <a:t> answers: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24002"/>
          <a:ext cx="8382000" cy="5187696"/>
        </p:xfrm>
        <a:graphic>
          <a:graphicData uri="http://schemas.openxmlformats.org/drawingml/2006/table">
            <a:tbl>
              <a:tblPr/>
              <a:tblGrid>
                <a:gridCol w="3962400"/>
                <a:gridCol w="4419600"/>
              </a:tblGrid>
              <a:tr h="402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Calibri"/>
                          <a:ea typeface="Calibri"/>
                          <a:cs typeface="Times New Roman"/>
                        </a:rPr>
                        <a:t>Item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latin typeface="Calibri"/>
                          <a:ea typeface="Calibri"/>
                          <a:cs typeface="Times New Roman"/>
                        </a:rPr>
                        <a:t>Country who makes it:</a:t>
                      </a:r>
                      <a:endParaRPr lang="en-GB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Screen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Calibri"/>
                          <a:cs typeface="Times New Roman"/>
                        </a:rPr>
                        <a:t>Japan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Calibri"/>
                          <a:cs typeface="Times New Roman"/>
                        </a:rPr>
                        <a:t>Battery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Calibri"/>
                          <a:cs typeface="Times New Roman"/>
                        </a:rPr>
                        <a:t>DR Congo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Touch screen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Germany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Internal circuit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Calibri"/>
                          <a:cs typeface="Times New Roman"/>
                        </a:rPr>
                        <a:t>UK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Chips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China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Steel case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Calibri"/>
                          <a:cs typeface="Times New Roman"/>
                        </a:rPr>
                        <a:t>Taiwan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Camera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USA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Applications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Calibri"/>
                          <a:cs typeface="Times New Roman"/>
                        </a:rPr>
                        <a:t>World wide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Charger socket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Calibri"/>
                          <a:cs typeface="Times New Roman"/>
                        </a:rPr>
                        <a:t>South Africa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iPhone 4 design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Calibri"/>
                          <a:cs typeface="Times New Roman"/>
                        </a:rPr>
                        <a:t>UK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iPhone production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Calibri"/>
                          <a:cs typeface="Times New Roman"/>
                        </a:rPr>
                        <a:t>China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blogs-images.forbes.com/ericsavitz/files/2011/05/apple-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0"/>
            <a:ext cx="1600200" cy="1934751"/>
          </a:xfrm>
          <a:prstGeom prst="rect">
            <a:avLst/>
          </a:prstGeom>
          <a:noFill/>
        </p:spPr>
      </p:pic>
      <p:pic>
        <p:nvPicPr>
          <p:cNvPr id="21506" name="Picture 2" descr="http://blogs-images.forbes.com/ericsavitz/files/2011/05/apple-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600200" cy="19347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 creative!!!!!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In pairs you are to create and advert that shows how connected countries are to make the </a:t>
            </a:r>
            <a:r>
              <a:rPr lang="en-US" dirty="0" err="1" smtClean="0"/>
              <a:t>iPhone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You can perform it, create a storyboard, or any other way you can do it.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You have 20 minutes of next lesson to finish.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assessment: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need to judge each others’ work to see who is the winner!</a:t>
            </a:r>
          </a:p>
          <a:p>
            <a:endParaRPr lang="en-GB" dirty="0" smtClean="0"/>
          </a:p>
          <a:p>
            <a:r>
              <a:rPr lang="en-GB" dirty="0" smtClean="0"/>
              <a:t>They will go in a hat for a </a:t>
            </a:r>
            <a:r>
              <a:rPr lang="en-GB" dirty="0" err="1" smtClean="0"/>
              <a:t>iPhone</a:t>
            </a:r>
            <a:r>
              <a:rPr lang="en-GB" dirty="0" smtClean="0"/>
              <a:t> related prize!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222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Watch and listen: http://www.youtube.com/watch?v=SD7sZdAaS2M </vt:lpstr>
      <vt:lpstr>Me and my mobile</vt:lpstr>
      <vt:lpstr>PowerPoint Presentation</vt:lpstr>
      <vt:lpstr>Who makes the iPhone?</vt:lpstr>
      <vt:lpstr>PowerPoint Presentation</vt:lpstr>
      <vt:lpstr>PowerPoint Presentation</vt:lpstr>
      <vt:lpstr>iPhone answers:</vt:lpstr>
      <vt:lpstr>Get creative!!!!!</vt:lpstr>
      <vt:lpstr>Peer assessment:</vt:lpstr>
      <vt:lpstr>Plenary: thinking time!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CDixon</dc:creator>
  <cp:lastModifiedBy>cdixon</cp:lastModifiedBy>
  <cp:revision>23</cp:revision>
  <dcterms:created xsi:type="dcterms:W3CDTF">2006-08-16T00:00:00Z</dcterms:created>
  <dcterms:modified xsi:type="dcterms:W3CDTF">2012-02-20T14:12:26Z</dcterms:modified>
</cp:coreProperties>
</file>