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8" r:id="rId5"/>
    <p:sldId id="263" r:id="rId6"/>
    <p:sldId id="261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en-GB" dirty="0" smtClean="0"/>
              <a:t>What does this show?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3554" name="Picture 2" descr="http://farm3.static.flickr.com/2224/2344155276_7f8ee361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68072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2590800" cy="213359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Does this help?</a:t>
            </a:r>
            <a:endParaRPr lang="en-GB" dirty="0"/>
          </a:p>
        </p:txBody>
      </p:sp>
      <p:pic>
        <p:nvPicPr>
          <p:cNvPr id="24578" name="Picture 2" descr="http://www.stonybrook.edu/libmap/coordinates/seriesa/no3/harvey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800600" cy="6874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GB" u="sng" dirty="0" smtClean="0"/>
              <a:t>Virtual worlds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L.O.  To know what </a:t>
            </a:r>
            <a:r>
              <a:rPr lang="en-GB" dirty="0" smtClean="0">
                <a:solidFill>
                  <a:schemeClr val="tx1"/>
                </a:solidFill>
              </a:rPr>
              <a:t>has changed in the way we shop.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601024"/>
            <a:ext cx="78485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students will know that the way we shop has changed. (Level 3b-4a)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MOST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students will understand what the results of these changes are. (Level 4b-5a)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students will be able to explain the problems that these changes bring and think of possible solutions to these problems. (Level 5a-7a)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internet what an invention!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everything you use the internet for and any sites you specifically use. This could be anything from </a:t>
            </a:r>
            <a:r>
              <a:rPr lang="en-US" dirty="0" err="1" smtClean="0"/>
              <a:t>Facebook</a:t>
            </a:r>
            <a:r>
              <a:rPr lang="en-US" dirty="0" smtClean="0"/>
              <a:t> to </a:t>
            </a:r>
            <a:r>
              <a:rPr lang="en-US" dirty="0" err="1" smtClean="0"/>
              <a:t>i</a:t>
            </a:r>
            <a:r>
              <a:rPr lang="en-US" dirty="0" smtClean="0"/>
              <a:t>-tunes. </a:t>
            </a:r>
            <a:endParaRPr lang="en-US" dirty="0" smtClean="0"/>
          </a:p>
          <a:p>
            <a:r>
              <a:rPr lang="en-US" dirty="0" smtClean="0"/>
              <a:t>Try and explain why you use such sites.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has </a:t>
            </a:r>
            <a:r>
              <a:rPr lang="en-GB" dirty="0" err="1" smtClean="0"/>
              <a:t>Mayrama</a:t>
            </a:r>
            <a:r>
              <a:rPr lang="en-GB" dirty="0" smtClean="0"/>
              <a:t> lost her job?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Sort the cards into different groups and work out why </a:t>
            </a:r>
            <a:r>
              <a:rPr lang="en-GB" dirty="0" err="1" smtClean="0"/>
              <a:t>Mayrama</a:t>
            </a:r>
            <a:r>
              <a:rPr lang="en-GB" dirty="0" smtClean="0"/>
              <a:t> lost her job. Be prepared to share ideas.</a:t>
            </a:r>
          </a:p>
          <a:p>
            <a:r>
              <a:rPr lang="en-GB" dirty="0" smtClean="0"/>
              <a:t>Why have people like </a:t>
            </a:r>
            <a:r>
              <a:rPr lang="en-GB" dirty="0" err="1" smtClean="0"/>
              <a:t>Mayrama</a:t>
            </a:r>
            <a:r>
              <a:rPr lang="en-GB" dirty="0" smtClean="0"/>
              <a:t> lost their jobs? What is the future?</a:t>
            </a:r>
            <a:endParaRPr lang="en-GB" dirty="0"/>
          </a:p>
        </p:txBody>
      </p:sp>
      <p:pic>
        <p:nvPicPr>
          <p:cNvPr id="25604" name="Picture 4" descr="http://cdn.everyjoe.com/files/2009/03/lrphotos042876-virgin-megastore-lea-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315200" cy="548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text the teacher!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Write a text with </a:t>
            </a:r>
            <a:r>
              <a:rPr lang="en-US" dirty="0" smtClean="0"/>
              <a:t>a possible solution to the problem studied in today’s </a:t>
            </a:r>
            <a:r>
              <a:rPr lang="en-US" dirty="0" smtClean="0"/>
              <a:t>lesson.</a:t>
            </a:r>
            <a:endParaRPr lang="en-GB" dirty="0"/>
          </a:p>
        </p:txBody>
      </p:sp>
      <p:pic>
        <p:nvPicPr>
          <p:cNvPr id="27650" name="Picture 2" descr="http://emobilephonedeals.co.uk/wp-content/themes/flr/images/free%20ipod%20tou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667000"/>
            <a:ext cx="2268681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601024"/>
            <a:ext cx="78485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students will know that the way we shop has changed. (Level 3b-4a)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MOST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students will understand what the results of these changes are. (Level 4b-5a)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students will be able to explain the problems that these changes bring and think of possible solutions to these problems. (Level 5a-7a)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232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does this show?</vt:lpstr>
      <vt:lpstr>Slide 2</vt:lpstr>
      <vt:lpstr>Virtual worlds</vt:lpstr>
      <vt:lpstr>Slide 4</vt:lpstr>
      <vt:lpstr>The internet what an invention!</vt:lpstr>
      <vt:lpstr>Why has Mayrama lost her job?</vt:lpstr>
      <vt:lpstr>Plenary: text the teacher!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CDixon</dc:creator>
  <cp:lastModifiedBy>CDixon</cp:lastModifiedBy>
  <cp:revision>15</cp:revision>
  <dcterms:created xsi:type="dcterms:W3CDTF">2006-08-16T00:00:00Z</dcterms:created>
  <dcterms:modified xsi:type="dcterms:W3CDTF">2011-08-23T12:39:51Z</dcterms:modified>
</cp:coreProperties>
</file>