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ADC-F7D0-4B33-841D-0630803C6B51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E4C6-1A71-4CC6-9A76-6232207DA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80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ADC-F7D0-4B33-841D-0630803C6B51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E4C6-1A71-4CC6-9A76-6232207DA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4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ADC-F7D0-4B33-841D-0630803C6B51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E4C6-1A71-4CC6-9A76-6232207DA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49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ADC-F7D0-4B33-841D-0630803C6B51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E4C6-1A71-4CC6-9A76-6232207DA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9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ADC-F7D0-4B33-841D-0630803C6B51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E4C6-1A71-4CC6-9A76-6232207DA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49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ADC-F7D0-4B33-841D-0630803C6B51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E4C6-1A71-4CC6-9A76-6232207DA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01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ADC-F7D0-4B33-841D-0630803C6B51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E4C6-1A71-4CC6-9A76-6232207DA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4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ADC-F7D0-4B33-841D-0630803C6B51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E4C6-1A71-4CC6-9A76-6232207DA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50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ADC-F7D0-4B33-841D-0630803C6B51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E4C6-1A71-4CC6-9A76-6232207DA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8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ADC-F7D0-4B33-841D-0630803C6B51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E4C6-1A71-4CC6-9A76-6232207DA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54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0ADC-F7D0-4B33-841D-0630803C6B51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E4C6-1A71-4CC6-9A76-6232207DA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07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B0ADC-F7D0-4B33-841D-0630803C6B51}" type="datetimeFigureOut">
              <a:rPr lang="en-GB" smtClean="0"/>
              <a:t>04/09/2011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EE4C6-1A71-4CC6-9A76-6232207DA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11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What’s in the bag???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Take an object from the bag and try to predict what the lesson is going to be about. 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5122" name="Picture 2" descr="C:\Users\Administrator\AppData\Local\Microsoft\Windows\Temporary Internet Files\Content.IE5\63DFVAED\MP90044908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7" y="3671811"/>
            <a:ext cx="3164060" cy="318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istrator\AppData\Local\Microsoft\Windows\Temporary Internet Files\Content.IE5\63DFVAED\MP90044908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627" y="3671811"/>
            <a:ext cx="2988068" cy="318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AppData\Local\Microsoft\Windows\Temporary Internet Files\Content.IE5\63DFVAED\MP90044908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932" y="3639407"/>
            <a:ext cx="2988068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65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2.3.10/bmi/img.metro.co.uk/i/pix/2007/03/rubbish_450x3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1470025"/>
          </a:xfrm>
        </p:spPr>
        <p:txBody>
          <a:bodyPr/>
          <a:lstStyle/>
          <a:p>
            <a:r>
              <a:rPr lang="en-GB" b="1" u="sng" dirty="0" smtClean="0">
                <a:solidFill>
                  <a:srgbClr val="FFFF00"/>
                </a:solidFill>
                <a:latin typeface="Comic Sans MS" pitchFamily="66" charset="0"/>
              </a:rPr>
              <a:t>What a load of rubbish!!!</a:t>
            </a:r>
            <a:endParaRPr lang="en-GB" b="1" u="sng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728792" cy="1991072"/>
          </a:xfrm>
        </p:spPr>
        <p:txBody>
          <a:bodyPr>
            <a:noAutofit/>
          </a:bodyPr>
          <a:lstStyle/>
          <a:p>
            <a:pPr algn="l"/>
            <a:r>
              <a:rPr lang="en-GB" b="1" u="sng" dirty="0" smtClean="0">
                <a:solidFill>
                  <a:srgbClr val="FFFF00"/>
                </a:solidFill>
                <a:latin typeface="Comic Sans MS" pitchFamily="66" charset="0"/>
              </a:rPr>
              <a:t>L.O:</a:t>
            </a:r>
          </a:p>
          <a:p>
            <a:pPr algn="l"/>
            <a:endParaRPr lang="en-GB" b="1" u="sng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l"/>
            <a:r>
              <a:rPr lang="en-GB" b="1" dirty="0" smtClean="0">
                <a:solidFill>
                  <a:srgbClr val="FFFF00"/>
                </a:solidFill>
                <a:latin typeface="Comic Sans MS" pitchFamily="66" charset="0"/>
              </a:rPr>
              <a:t>To understand that humans create a lot of rubbish and to understand what happens to the rubbish that humans create.</a:t>
            </a:r>
            <a:endParaRPr lang="en-GB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Learning Outcomes…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All: students will know that we create a lot of rubbish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3</a:t>
            </a:r>
          </a:p>
          <a:p>
            <a:r>
              <a:rPr lang="en-GB" dirty="0" smtClean="0">
                <a:latin typeface="Comic Sans MS" pitchFamily="66" charset="0"/>
              </a:rPr>
              <a:t>Most: students will understand what happens to the rubbish we create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4/5</a:t>
            </a:r>
          </a:p>
          <a:p>
            <a:r>
              <a:rPr lang="en-GB" dirty="0" smtClean="0">
                <a:latin typeface="Comic Sans MS" pitchFamily="66" charset="0"/>
              </a:rPr>
              <a:t>Some: Students will know possible solutions to the global rubbish problem.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5-7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Administrator\AppData\Local\Microsoft\Windows\Temporary Internet Files\Content.IE5\UOL2GSV3\MC9003897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002" y="3212976"/>
            <a:ext cx="1815998" cy="179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26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Let’s get creative!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Over our last few lessons we have looked at how consumption affects us and the world we live in. </a:t>
            </a:r>
          </a:p>
          <a:p>
            <a:r>
              <a:rPr lang="en-GB" dirty="0" smtClean="0">
                <a:latin typeface="Comic Sans MS" pitchFamily="66" charset="0"/>
              </a:rPr>
              <a:t>All the things that we buy come with one massive problem… RUBBISH!!!!</a:t>
            </a:r>
          </a:p>
          <a:p>
            <a:r>
              <a:rPr lang="en-GB" dirty="0" smtClean="0">
                <a:latin typeface="Comic Sans MS" pitchFamily="66" charset="0"/>
              </a:rPr>
              <a:t>The global rubbish problem is becoming a major concern as places to burry our rubbish are soon running out. </a:t>
            </a:r>
          </a:p>
          <a:p>
            <a:r>
              <a:rPr lang="en-GB" dirty="0" smtClean="0">
                <a:latin typeface="Comic Sans MS" pitchFamily="66" charset="0"/>
              </a:rPr>
              <a:t>Your job is to create a collage out of rubbish to encourage people to recycle. 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3074" name="Picture 2" descr="C:\Users\Administrator\AppData\Local\Microsoft\Windows\Temporary Internet Files\Content.IE5\HBVIW5W5\MP90017785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428" cy="147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istrator\AppData\Local\Microsoft\Windows\Temporary Internet Files\Content.IE5\HBVIW5W5\MP90017785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572" y="0"/>
            <a:ext cx="2209428" cy="147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9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1.2.3.10/bmi/newsimg.bbc.co.uk/media/images/44301000/jpg/_44301356_sidon416_afp_zay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62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1.2.3.11/bmi/i.telegraph.co.uk/multimedia/archive/00979/460-rubbish_979212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72" y="0"/>
            <a:ext cx="45640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1.2.3.11/bmi/photos.theworldrace.org/blogphotos/theworldrace/photos/11-17nataliemontgomery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83" y="2560517"/>
            <a:ext cx="645795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1.2.3.10/bmi/2.bp.blogspot.com/-ItDr7J4MZCQ/Tbahn9r5VvI/AAAAAAAAAKA/j3dxMueLOLc/s1600/BURTON+COURT+TW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823" y="229381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3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Present and explain…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You will be presenting your collage to the class and you need to explain your ideas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098" name="Picture 2" descr="C:\Users\Administrator\AppData\Local\Microsoft\Windows\Temporary Internet Files\Content.IE5\XHXKM5OD\MC9003656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29000"/>
            <a:ext cx="2448272" cy="239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8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Learning Outcomes…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All: students will know that we create a lot of rubbish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3</a:t>
            </a:r>
          </a:p>
          <a:p>
            <a:r>
              <a:rPr lang="en-GB" dirty="0" smtClean="0">
                <a:latin typeface="Comic Sans MS" pitchFamily="66" charset="0"/>
              </a:rPr>
              <a:t>Most: students will understand what happens to the rubbish we create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4/5</a:t>
            </a:r>
          </a:p>
          <a:p>
            <a:r>
              <a:rPr lang="en-GB" dirty="0" smtClean="0">
                <a:latin typeface="Comic Sans MS" pitchFamily="66" charset="0"/>
              </a:rPr>
              <a:t>Some: Students will know possible solutions to the global rubbish problem.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I am working at a level 5-7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Administrator\AppData\Local\Microsoft\Windows\Temporary Internet Files\Content.IE5\UOL2GSV3\MC9003897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002" y="3212976"/>
            <a:ext cx="1815998" cy="179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70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269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What’s in the bag???</vt:lpstr>
      <vt:lpstr>What a load of rubbish!!!</vt:lpstr>
      <vt:lpstr>Learning Outcomes…</vt:lpstr>
      <vt:lpstr>Let’s get creative!</vt:lpstr>
      <vt:lpstr>PowerPoint Presentation</vt:lpstr>
      <vt:lpstr>Present and explain…</vt:lpstr>
      <vt:lpstr>Learning Outcomes…</vt:lpstr>
    </vt:vector>
  </TitlesOfParts>
  <Company>Moat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 load of rubbish!!!</dc:title>
  <dc:creator>Administrator</dc:creator>
  <cp:lastModifiedBy>Administrator</cp:lastModifiedBy>
  <cp:revision>5</cp:revision>
  <dcterms:created xsi:type="dcterms:W3CDTF">2011-09-04T15:48:54Z</dcterms:created>
  <dcterms:modified xsi:type="dcterms:W3CDTF">2011-09-04T16:53:48Z</dcterms:modified>
</cp:coreProperties>
</file>