
<file path=[Content_Types].xml><?xml version="1.0" encoding="utf-8"?>
<Types xmlns="http://schemas.openxmlformats.org/package/2006/content-types">
  <Default Extension="png" ContentType="image/png"/>
  <Default Extension="wmf" ContentType="image/x-wmf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7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1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2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2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6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3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32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0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1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E901-1E06-4372-94C3-CC52F59D8878}" type="datetimeFigureOut">
              <a:rPr lang="en-GB" smtClean="0"/>
              <a:t>04/09/2011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FA9D-4A46-4BB7-8D3C-3EBA32CE7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itchFamily="66" charset="0"/>
              </a:rPr>
              <a:t>Musical Assessments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L.O: To know your current level and to understand how you could progress to the next level. 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Administrator\AppData\Local\Microsoft\Windows\Temporary Internet Files\Content.IE5\HBVIW5W5\MC9000182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1954"/>
            <a:ext cx="1761134" cy="9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Local\Microsoft\Windows\Temporary Internet Files\Content.IE5\XHXKM5OD\MC9000182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50485"/>
            <a:ext cx="1605686" cy="16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AppData\Local\Microsoft\Windows\Temporary Internet Files\Content.IE5\HBVIW5W5\MC900021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803197" cy="16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\AppData\Local\Microsoft\Windows\Temporary Internet Files\Content.IE5\HBVIW5W5\MC900021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3" y="246228"/>
            <a:ext cx="1803197" cy="16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AppData\Local\Microsoft\Windows\Temporary Internet Files\Content.IE5\HBVIW5W5\MC900021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1986"/>
            <a:ext cx="1803197" cy="16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AppData\Local\Microsoft\Windows\Temporary Internet Files\Content.IE5\HBVIW5W5\MC900021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57" y="246228"/>
            <a:ext cx="1803197" cy="16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AppData\Local\Microsoft\Windows\Temporary Internet Files\Content.IE5\HBVIW5W5\MC9000213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6258"/>
            <a:ext cx="1803197" cy="16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Learning outcomes…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All: Students will know what is required for each level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am working at a level 3</a:t>
            </a:r>
          </a:p>
          <a:p>
            <a:r>
              <a:rPr lang="en-GB" dirty="0" smtClean="0">
                <a:latin typeface="Comic Sans MS" pitchFamily="66" charset="0"/>
              </a:rPr>
              <a:t>Most: Students will know what they can do to reach that level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am working at a level 4/5</a:t>
            </a:r>
          </a:p>
          <a:p>
            <a:r>
              <a:rPr lang="en-GB" dirty="0" smtClean="0">
                <a:latin typeface="Comic Sans MS" pitchFamily="66" charset="0"/>
              </a:rPr>
              <a:t>Some students will be able to create targets for themselves and others connected to the level descriptors.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am working at a level 5-7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Administrator\AppData\Local\Microsoft\Windows\Temporary Internet Files\Content.IE5\UOL2GSV3\MC9000552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2161"/>
            <a:ext cx="1928048" cy="158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True or false…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Using your yellow levels sheet create 10 true or false questions for the class to test their knowledge on the Geography levels. 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Quiz master come to the front of the room.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Musical assessment…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Assessments are handed out at complete random. </a:t>
            </a:r>
          </a:p>
          <a:p>
            <a:r>
              <a:rPr lang="en-GB" dirty="0" smtClean="0">
                <a:latin typeface="Comic Sans MS" pitchFamily="66" charset="0"/>
              </a:rPr>
              <a:t>You must read through the work give it: 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latin typeface="Comic Sans MS" pitchFamily="66" charset="0"/>
              </a:rPr>
              <a:t>Level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latin typeface="Comic Sans MS" pitchFamily="66" charset="0"/>
              </a:rPr>
              <a:t>Two good comments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latin typeface="Comic Sans MS" pitchFamily="66" charset="0"/>
              </a:rPr>
              <a:t>Two targets linked to the levels. </a:t>
            </a:r>
          </a:p>
          <a:p>
            <a:r>
              <a:rPr lang="en-GB" dirty="0" smtClean="0">
                <a:latin typeface="Comic Sans MS" pitchFamily="66" charset="0"/>
              </a:rPr>
              <a:t>Once you have done this stand behind your chair</a:t>
            </a:r>
          </a:p>
          <a:p>
            <a:r>
              <a:rPr lang="en-GB" dirty="0" smtClean="0">
                <a:latin typeface="Comic Sans MS" pitchFamily="66" charset="0"/>
              </a:rPr>
              <a:t>When the music starts walk around the room and when the music stops you must sit on another seat and complete the process again. </a:t>
            </a:r>
          </a:p>
        </p:txBody>
      </p:sp>
      <p:pic>
        <p:nvPicPr>
          <p:cNvPr id="4" name="Picture 3" descr="C:\Users\Administrator\AppData\Local\Microsoft\Windows\Temporary Internet Files\Content.IE5\XHXKM5OD\MC9000182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33" y="116632"/>
            <a:ext cx="1605686" cy="16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AppData\Local\Microsoft\Windows\Temporary Internet Files\Content.IE5\XHXKM5OD\MC9000182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605686" cy="16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1 Rolling In The Deep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934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Target time…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Now you have your assessment back read the comments targets and levels and write in your book if you agree with this or not. 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Now, set yourself three targets for your next assessment.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074" name="Picture 2" descr="C:\Users\Administrator\AppData\Local\Microsoft\Windows\Temporary Internet Files\Content.IE5\JO833QFV\MC9003235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76141"/>
            <a:ext cx="1947765" cy="195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AppData\Local\Microsoft\Windows\Temporary Internet Files\Content.IE5\JO833QFV\MC9003235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905"/>
            <a:ext cx="1513943" cy="151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Learning outcomes…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All: Students will know what is required for each level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am working at a level 3</a:t>
            </a:r>
          </a:p>
          <a:p>
            <a:r>
              <a:rPr lang="en-GB" dirty="0" smtClean="0">
                <a:latin typeface="Comic Sans MS" pitchFamily="66" charset="0"/>
              </a:rPr>
              <a:t>Most: Students will know what they can do to reach that level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am working at a level 4/5</a:t>
            </a:r>
          </a:p>
          <a:p>
            <a:r>
              <a:rPr lang="en-GB" dirty="0" smtClean="0">
                <a:latin typeface="Comic Sans MS" pitchFamily="66" charset="0"/>
              </a:rPr>
              <a:t>Some students will be able to create targets for themselves and others connected to the level descriptors.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 am working at a level 5-7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Administrator\AppData\Local\Microsoft\Windows\Temporary Internet Files\Content.IE5\UOL2GSV3\MC9000552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93494"/>
            <a:ext cx="1984627" cy="16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294</Words>
  <Application>Microsoft Office PowerPoint</Application>
  <PresentationFormat>On-screen Show (4:3)</PresentationFormat>
  <Paragraphs>32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Musical Assessments</vt:lpstr>
      <vt:lpstr>Learning outcomes…</vt:lpstr>
      <vt:lpstr>True or false…</vt:lpstr>
      <vt:lpstr>Musical assessment…</vt:lpstr>
      <vt:lpstr>Target time…</vt:lpstr>
      <vt:lpstr>Learning outcomes…</vt:lpstr>
    </vt:vector>
  </TitlesOfParts>
  <Company>Moat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Assessments</dc:title>
  <dc:creator>lginns</dc:creator>
  <cp:lastModifiedBy>Administrator</cp:lastModifiedBy>
  <cp:revision>3</cp:revision>
  <dcterms:created xsi:type="dcterms:W3CDTF">2011-07-08T14:09:11Z</dcterms:created>
  <dcterms:modified xsi:type="dcterms:W3CDTF">2011-09-04T15:17:10Z</dcterms:modified>
</cp:coreProperties>
</file>