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7D96-BB99-4D25-9441-86B2BC00F7AB}" type="datetimeFigureOut">
              <a:rPr lang="en-GB" smtClean="0"/>
              <a:pPr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4D74-CEE1-4604-8B7A-0E3A94A222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45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7D96-BB99-4D25-9441-86B2BC00F7AB}" type="datetimeFigureOut">
              <a:rPr lang="en-GB" smtClean="0"/>
              <a:pPr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4D74-CEE1-4604-8B7A-0E3A94A222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027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7D96-BB99-4D25-9441-86B2BC00F7AB}" type="datetimeFigureOut">
              <a:rPr lang="en-GB" smtClean="0"/>
              <a:pPr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4D74-CEE1-4604-8B7A-0E3A94A222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643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7D96-BB99-4D25-9441-86B2BC00F7AB}" type="datetimeFigureOut">
              <a:rPr lang="en-GB" smtClean="0"/>
              <a:pPr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4D74-CEE1-4604-8B7A-0E3A94A222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86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7D96-BB99-4D25-9441-86B2BC00F7AB}" type="datetimeFigureOut">
              <a:rPr lang="en-GB" smtClean="0"/>
              <a:pPr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4D74-CEE1-4604-8B7A-0E3A94A222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74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7D96-BB99-4D25-9441-86B2BC00F7AB}" type="datetimeFigureOut">
              <a:rPr lang="en-GB" smtClean="0"/>
              <a:pPr/>
              <a:t>22/02/2013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4D74-CEE1-4604-8B7A-0E3A94A222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7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7D96-BB99-4D25-9441-86B2BC00F7AB}" type="datetimeFigureOut">
              <a:rPr lang="en-GB" smtClean="0"/>
              <a:pPr/>
              <a:t>22/02/2013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4D74-CEE1-4604-8B7A-0E3A94A222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14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7D96-BB99-4D25-9441-86B2BC00F7AB}" type="datetimeFigureOut">
              <a:rPr lang="en-GB" smtClean="0"/>
              <a:pPr/>
              <a:t>22/02/2013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4D74-CEE1-4604-8B7A-0E3A94A222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04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7D96-BB99-4D25-9441-86B2BC00F7AB}" type="datetimeFigureOut">
              <a:rPr lang="en-GB" smtClean="0"/>
              <a:pPr/>
              <a:t>22/02/2013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4D74-CEE1-4604-8B7A-0E3A94A222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90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7D96-BB99-4D25-9441-86B2BC00F7AB}" type="datetimeFigureOut">
              <a:rPr lang="en-GB" smtClean="0"/>
              <a:pPr/>
              <a:t>22/02/2013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4D74-CEE1-4604-8B7A-0E3A94A222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18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C7D96-BB99-4D25-9441-86B2BC00F7AB}" type="datetimeFigureOut">
              <a:rPr lang="en-GB" smtClean="0"/>
              <a:pPr/>
              <a:t>22/02/2013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44D74-CEE1-4604-8B7A-0E3A94A222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585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C7D96-BB99-4D25-9441-86B2BC00F7AB}" type="datetimeFigureOut">
              <a:rPr lang="en-GB" smtClean="0"/>
              <a:pPr/>
              <a:t>22/02/2013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44D74-CEE1-4604-8B7A-0E3A94A2226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43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imgres?imgurl=http://upload.wikimedia.org/wikipedia/commons/thumb/9/9a/Target_logo.svg/432px-Target_logo.svg.png&amp;imgrefurl=http://en.wikipedia.org/wiki/File:Target_logo.svg&amp;usg=__ygDCQu3eNGW5tZL5qbJ75DcwcJQ=&amp;h=574&amp;w=432&amp;sz=20&amp;hl=en&amp;start=1&amp;zoom=1&amp;um=1&amp;itbs=1&amp;tbnid=YEfetgPw-zNHMM:&amp;tbnh=134&amp;tbnw=101&amp;prev=/search?q=target&amp;um=1&amp;hl=en&amp;safe=active&amp;biw=1280&amp;bih=822&amp;sout=1&amp;tbm=isch&amp;ei=1XkMTprpAcal8QOhqdjDD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uk/imgres?imgurl=http://schooloutfits.co.uk/images/EQMT-BA0622-013-3-PV.jpg&amp;imgrefurl=http://schooloutfits.co.uk/index.php?main_page=index&amp;cPath=113_____107&amp;usg=__1HtUc5L5VWpUB86EBeJa7BegLlY=&amp;h=400&amp;w=321&amp;sz=29&amp;hl=en&amp;start=1&amp;zoom=1&amp;um=1&amp;itbs=1&amp;tbnid=PX0D2bDgZIbrwM:&amp;tbnh=124&amp;tbnw=100&amp;prev=/search?q=nike+school+bag&amp;um=1&amp;hl=en&amp;safe=active&amp;biw=1280&amp;bih=822&amp;sout=1&amp;tbm=isch&amp;ei=IHoMTonOIM638gOmuODDAQ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.uk/imgres?imgurl=http://www.bjdesign.com/html/images/directory/EuropeGlobeMap.gif&amp;imgrefurl=http://iteminbrah.blogspot.com/2011/06/blank-map-of-europe-1919.html&amp;usg=__NVJOmr2ZXc8ZuSmTaLVn59NZ6HY=&amp;h=504&amp;w=504&amp;sz=19&amp;hl=en&amp;start=11&amp;zoom=1&amp;um=1&amp;itbs=1&amp;tbnid=J6t7lmcYkleocM:&amp;tbnh=130&amp;tbnw=130&amp;prev=/search?q=lankmap&amp;um=1&amp;hl=en&amp;safe=active&amp;biw=1280&amp;bih=822&amp;sout=1&amp;tbm=isch&amp;ei=gXoMTpncHsay8QPrxpS9D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uk/imgres?imgurl=http://www.csrplus.co.uk/blog/wp-content/uploads/2009/04/banana-split-har-dee-har.jpg&amp;imgrefurl=http://www.csrplus.co.uk/blog/?p=1641&amp;usg=__-HtGelj-1Ia2qKiR_YGw0Bs4rGw=&amp;h=551&amp;w=600&amp;sz=84&amp;hl=en&amp;start=7&amp;zoom=1&amp;um=1&amp;itbs=1&amp;tbnid=4wgS2Z_aIE9PRM:&amp;tbnh=124&amp;tbnw=135&amp;prev=/search?q=bananas&amp;um=1&amp;hl=en&amp;safe=active&amp;biw=1280&amp;bih=822&amp;sout=1&amp;tbm=isch&amp;ei=1XoMTr3PIsWu8QPYtb2ZD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imgres?imgurl=http://upload.wikimedia.org/wikipedia/commons/thumb/9/9a/Target_logo.svg/432px-Target_logo.svg.png&amp;imgrefurl=http://en.wikipedia.org/wiki/File:Target_logo.svg&amp;usg=__ygDCQu3eNGW5tZL5qbJ75DcwcJQ=&amp;h=574&amp;w=432&amp;sz=20&amp;hl=en&amp;start=1&amp;zoom=1&amp;um=1&amp;itbs=1&amp;tbnid=YEfetgPw-zNHMM:&amp;tbnh=134&amp;tbnw=101&amp;prev=/search?q=target&amp;um=1&amp;hl=en&amp;safe=active&amp;biw=1280&amp;bih=822&amp;sout=1&amp;tbm=isch&amp;ei=1XkMTprpAcal8QOhqdjDD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Before you start!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Leave a blank page for your Geography word wall. The title needs to be 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“Geography of my stuff”.</a:t>
            </a:r>
            <a:endParaRPr lang="en-GB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Here is an example: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4427"/>
            <a:ext cx="6373366" cy="611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380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lginns\AppData\Local\Microsoft\Windows\Temporary Internet Files\Content.IE5\96Z1VL1J\MP90044456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10076"/>
            <a:ext cx="1584176" cy="178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lginns\AppData\Local\Microsoft\Windows\Temporary Internet Files\Content.IE5\96Z1VL1J\MP90044456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526" y="2110076"/>
            <a:ext cx="1316682" cy="178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lginns\AppData\Local\Microsoft\Windows\Temporary Internet Files\Content.IE5\96Z1VL1J\MP90044456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101" y="2110076"/>
            <a:ext cx="1316682" cy="178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lginns\AppData\Local\Microsoft\Windows\Temporary Internet Files\Content.IE5\96Z1VL1J\MP90044456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290" y="2110076"/>
            <a:ext cx="1458811" cy="178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lginns\AppData\Local\Microsoft\Windows\Temporary Internet Files\Content.IE5\96Z1VL1J\MP90044456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07254"/>
            <a:ext cx="1316682" cy="178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5400" u="sng" dirty="0" smtClean="0">
                <a:solidFill>
                  <a:schemeClr val="bg1"/>
                </a:solidFill>
                <a:latin typeface="Comic Sans MS" pitchFamily="66" charset="0"/>
              </a:rPr>
              <a:t>What are food miles?</a:t>
            </a:r>
            <a:endParaRPr lang="en-GB" sz="5400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L.O: To know and understand what food miles are. 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7" name="Picture 3" descr="C:\Users\lginns\AppData\Local\Microsoft\Windows\Temporary Internet Files\Content.IE5\MGPL5Q4N\MC90003639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920" y="5144569"/>
            <a:ext cx="1783080" cy="148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lginns\AppData\Local\Microsoft\Windows\Temporary Internet Files\Content.IE5\MGPL5Q4N\MC90003639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50" y="5144569"/>
            <a:ext cx="1783080" cy="148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lginns\AppData\Local\Microsoft\Windows\Temporary Internet Files\Content.IE5\MGPL5Q4N\MC90003639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68" y="188640"/>
            <a:ext cx="1783080" cy="148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lginns\AppData\Local\Microsoft\Windows\Temporary Internet Files\Content.IE5\MGPL5Q4N\MC90003639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920" y="188640"/>
            <a:ext cx="1783080" cy="1482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ginns\AppData\Local\Microsoft\Windows\Temporary Internet Files\Content.IE5\1E3PU3BY\MC90021535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304" y="5000426"/>
            <a:ext cx="1148955" cy="162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lginns\AppData\Local\Microsoft\Windows\Temporary Internet Files\Content.IE5\1E3PU3BY\MC90021535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965" y="188640"/>
            <a:ext cx="1148955" cy="162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:\Users\lginns\AppData\Local\Microsoft\Windows\Temporary Internet Files\Content.IE5\1E3PU3BY\MC90021535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305" y="5072496"/>
            <a:ext cx="1148955" cy="162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:\Users\lginns\AppData\Local\Microsoft\Windows\Temporary Internet Files\Content.IE5\1E3PU3BY\MC90021535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965" y="5072497"/>
            <a:ext cx="1148955" cy="162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C:\Users\lginns\AppData\Local\Microsoft\Windows\Temporary Internet Files\Content.IE5\1E3PU3BY\MC90021535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7" y="201500"/>
            <a:ext cx="1148955" cy="162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C:\Users\lginns\AppData\Local\Microsoft\Windows\Temporary Internet Files\Content.IE5\1E3PU3BY\MC90021535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442" y="188640"/>
            <a:ext cx="1148955" cy="162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63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Learning outcomes…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Comic Sans MS" pitchFamily="66" charset="0"/>
              </a:rPr>
              <a:t>ALL</a:t>
            </a:r>
            <a:r>
              <a:rPr lang="en-US" dirty="0">
                <a:latin typeface="Comic Sans MS" pitchFamily="66" charset="0"/>
              </a:rPr>
              <a:t>: Students will know what a food mile is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 am working at a level 3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b="1" dirty="0">
                <a:latin typeface="Comic Sans MS" pitchFamily="66" charset="0"/>
              </a:rPr>
              <a:t>MOST</a:t>
            </a:r>
            <a:r>
              <a:rPr lang="en-US" dirty="0">
                <a:latin typeface="Comic Sans MS" pitchFamily="66" charset="0"/>
              </a:rPr>
              <a:t>: Students will be able to explain what a food mile is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 am working at a level 4/5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b="1" dirty="0">
                <a:latin typeface="Comic Sans MS" pitchFamily="66" charset="0"/>
              </a:rPr>
              <a:t>SOME</a:t>
            </a:r>
            <a:r>
              <a:rPr lang="en-US" dirty="0">
                <a:latin typeface="Comic Sans MS" pitchFamily="66" charset="0"/>
              </a:rPr>
              <a:t>: Students will understand the impacts of food miles.  </a:t>
            </a:r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 am working at a level 5/6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dirty="0"/>
          </a:p>
        </p:txBody>
      </p:sp>
      <p:pic>
        <p:nvPicPr>
          <p:cNvPr id="2050" name="Picture 2" descr="http://t2.gstatic.com/images?q=tbn:ANd9GcTMAf_oNwYBjQCK65FG-82fAeV3QuJqRNCfW6QRw0OHdXy2Kz2kk3Cv-qW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88640"/>
            <a:ext cx="9620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2.gstatic.com/images?q=tbn:ANd9GcTMAf_oNwYBjQCK65FG-82fAeV3QuJqRNCfW6QRw0OHdXy2Kz2kk3Cv-qW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79564"/>
            <a:ext cx="9620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49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What’s in the bag???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Empty your bag out and see what countries your possessions are from.  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3074" name="Picture 2" descr="http://t3.gstatic.com/images?q=tbn:ANd9GcTkPtBSJC5_Ty0J_z6lM2BY3CzWPvn-AHbqoM0sIMo7kAeLt_0wQ3HBJ-k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6"/>
            <a:ext cx="2343546" cy="2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t3.gstatic.com/images?q=tbn:ANd9GcTMTKhlpDu8MZjaRjmTXOMa1LOaTSGUnXQH1A13kn_NK19KRMMcG77G-oWcf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340883"/>
            <a:ext cx="2650182" cy="2650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434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So, what is a food mile???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Comic Sans MS" pitchFamily="66" charset="0"/>
              </a:rPr>
              <a:t>Food mile= </a:t>
            </a:r>
            <a:r>
              <a:rPr lang="en-GB" dirty="0" smtClean="0">
                <a:latin typeface="Comic Sans MS" pitchFamily="66" charset="0"/>
              </a:rPr>
              <a:t>The distance food is transported from the place it is produced until reaching the consumer; a measure of the quantity of greenhouse gases emitted, and other environmental impact caused by transport.</a:t>
            </a:r>
            <a:endParaRPr lang="en-GB" dirty="0">
              <a:latin typeface="Comic Sans MS" pitchFamily="66" charset="0"/>
            </a:endParaRPr>
          </a:p>
        </p:txBody>
      </p:sp>
      <p:pic>
        <p:nvPicPr>
          <p:cNvPr id="4100" name="Picture 4" descr="http://upload.wikimedia.org/wikipedia/commons/a/af/Fruit_Stall_in_Barcelona_Mark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805836"/>
            <a:ext cx="2451992" cy="1626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8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Let’s Go BANANAS…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I need two volunteers.</a:t>
            </a:r>
          </a:p>
          <a:p>
            <a:r>
              <a:rPr lang="en-GB" dirty="0" smtClean="0">
                <a:latin typeface="Comic Sans MS" pitchFamily="66" charset="0"/>
              </a:rPr>
              <a:t>You are now going to demonstrate how long it will take for that product to get to the UK and how much pollution you will give off by getting here. </a:t>
            </a:r>
          </a:p>
          <a:p>
            <a:endParaRPr lang="en-GB" dirty="0"/>
          </a:p>
        </p:txBody>
      </p:sp>
      <p:pic>
        <p:nvPicPr>
          <p:cNvPr id="5122" name="Picture 2" descr="http://t2.gstatic.com/images?q=tbn:ANd9GcQwWIrF8puTHifdwqscnvdD1h_EddfWkaKYGLC9XT0n7iFqqyL4hdO-OuEB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509120"/>
            <a:ext cx="211668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696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Your mission…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>
                <a:latin typeface="Comic Sans MS" pitchFamily="66" charset="0"/>
              </a:rPr>
              <a:t>Look at the information you have about different types of food. </a:t>
            </a:r>
          </a:p>
          <a:p>
            <a:r>
              <a:rPr lang="en-GB" dirty="0" smtClean="0">
                <a:latin typeface="Comic Sans MS" pitchFamily="66" charset="0"/>
              </a:rPr>
              <a:t>Using your world map and atlas you are going to map the journey of the food we eat.</a:t>
            </a:r>
          </a:p>
          <a:p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b="1" u="sng" dirty="0" smtClean="0">
                <a:solidFill>
                  <a:srgbClr val="FF0000"/>
                </a:solidFill>
                <a:latin typeface="Comic Sans MS" pitchFamily="66" charset="0"/>
              </a:rPr>
              <a:t>Extra thinking:</a:t>
            </a: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Does this information surprise you?</a:t>
            </a: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Could we get any products closer?</a:t>
            </a:r>
          </a:p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Why do we get product certain products from other countries?</a:t>
            </a:r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97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Miss Ginns Can of worms…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82752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itchFamily="66" charset="0"/>
              </a:rPr>
              <a:t>On your worm try and answer this question </a:t>
            </a:r>
            <a:r>
              <a:rPr lang="en-GB" b="1" dirty="0" smtClean="0">
                <a:latin typeface="Comic Sans MS" pitchFamily="66" charset="0"/>
              </a:rPr>
              <a:t>“ Why might it be difficult to reduce food miles when buying foods such as fruit?”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146" name="Picture 2" descr="http://www.windstarembroidery.com/cw2/Assets/product_full/2595_25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2776"/>
            <a:ext cx="2857500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87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Learning outcomes…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Comic Sans MS" pitchFamily="66" charset="0"/>
              </a:rPr>
              <a:t>ALL</a:t>
            </a:r>
            <a:r>
              <a:rPr lang="en-US" dirty="0">
                <a:latin typeface="Comic Sans MS" pitchFamily="66" charset="0"/>
              </a:rPr>
              <a:t>: Students will know what a food mile is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 am working at a level 3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b="1" dirty="0">
                <a:latin typeface="Comic Sans MS" pitchFamily="66" charset="0"/>
              </a:rPr>
              <a:t>MOST</a:t>
            </a:r>
            <a:r>
              <a:rPr lang="en-US" dirty="0">
                <a:latin typeface="Comic Sans MS" pitchFamily="66" charset="0"/>
              </a:rPr>
              <a:t>: Students will be able to explain what a food mile is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 am working at a level 4/5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b="1" dirty="0">
                <a:latin typeface="Comic Sans MS" pitchFamily="66" charset="0"/>
              </a:rPr>
              <a:t>SOME</a:t>
            </a:r>
            <a:r>
              <a:rPr lang="en-US" dirty="0">
                <a:latin typeface="Comic Sans MS" pitchFamily="66" charset="0"/>
              </a:rPr>
              <a:t>: Students will understand the impacts of food miles.  </a:t>
            </a:r>
            <a:endParaRPr lang="en-US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I am working at a level 5/6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dirty="0"/>
          </a:p>
        </p:txBody>
      </p:sp>
      <p:pic>
        <p:nvPicPr>
          <p:cNvPr id="2050" name="Picture 2" descr="http://t2.gstatic.com/images?q=tbn:ANd9GcTMAf_oNwYBjQCK65FG-82fAeV3QuJqRNCfW6QRw0OHdXy2Kz2kk3Cv-qW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188640"/>
            <a:ext cx="9620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2.gstatic.com/images?q=tbn:ANd9GcTMAf_oNwYBjQCK65FG-82fAeV3QuJqRNCfW6QRw0OHdXy2Kz2kk3Cv-qW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79564"/>
            <a:ext cx="962025" cy="127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32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361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Before you start!</vt:lpstr>
      <vt:lpstr>What are food miles?</vt:lpstr>
      <vt:lpstr>Learning outcomes…</vt:lpstr>
      <vt:lpstr>What’s in the bag???</vt:lpstr>
      <vt:lpstr>So, what is a food mile???</vt:lpstr>
      <vt:lpstr>Let’s Go BANANAS…</vt:lpstr>
      <vt:lpstr>Your mission…</vt:lpstr>
      <vt:lpstr>Miss Ginns Can of worms…</vt:lpstr>
      <vt:lpstr>Learning outcomes…</vt:lpstr>
    </vt:vector>
  </TitlesOfParts>
  <Company>Moat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food miles</dc:title>
  <dc:creator>lginns</dc:creator>
  <cp:lastModifiedBy>cdixon</cp:lastModifiedBy>
  <cp:revision>7</cp:revision>
  <dcterms:created xsi:type="dcterms:W3CDTF">2011-06-30T11:33:25Z</dcterms:created>
  <dcterms:modified xsi:type="dcterms:W3CDTF">2013-02-22T14:57:57Z</dcterms:modified>
</cp:coreProperties>
</file>